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6" r:id="rId1"/>
  </p:sld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2C2E"/>
    <a:srgbClr val="D25A3C"/>
    <a:srgbClr val="DF6F2F"/>
    <a:srgbClr val="16326B"/>
    <a:srgbClr val="1530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6BD5E7-18E0-4BF3-86D9-6A57F4ED7CDC}" v="3" dt="2020-11-17T07:48:21.6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67DB6D-C4C0-4D18-BA6A-FF60ACAE5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E0EE64A-DB9A-4CD5-BDD3-A1478C2135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BEF4E91-A218-426A-9679-15C67717A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CE02C-6EC6-4E09-BC2C-9FDED4DE236E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D5375D6-F338-4A18-BB29-6D9E5F69C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ACF2D4-B49F-4E62-AF29-FEAC1A9BC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999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87C881-423F-4C97-8D66-2581280AB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B53602C-072F-4029-9979-B3046D5EA2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20632AF-0791-45AE-A47B-AD78D06D9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5A7A-4A9A-410F-B848-AB998ACC9419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BA15980-C081-4D1F-A859-1A2C03C63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92242D3-1A92-4534-8CF6-BA5BAB021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297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091DDFF-042A-49E6-AD3A-2042A60562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2354031-D5E9-441F-8983-54EAB2832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737AC9D-374C-49B3-851D-8498A61C9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F330A8-48A9-43B1-BC42-F0895D28D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765293D-B68C-4BE9-AC49-2C410E865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69359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4DCF84-2E33-4421-8A3D-4757652B4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9F8B79-2534-4863-B329-FE2F0B52E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B075286-C9D7-4FE1-947A-FBD2BB613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36E1-9596-4E98-8786-4A17C5D29C65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5A0016-4855-4AD5-883F-11C652031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AD7AD6-C80F-4566-B3D9-675E04366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076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2A0B0F-C0F2-44F2-A3A9-577BACCD2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F9BCD1-5C51-41DB-A697-30A5D3EE8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E4FE5A3-7DFE-4A3E-B106-4005FA803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1A55-63BC-4BA2-9538-7DDEADA10621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83D61B3-C4C5-4CED-9B2B-7ADD733E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21B9596-F0BB-41BB-8A89-D231825FD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26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EC4C8D-BEA9-4613-81CE-62AE1EE8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F701BB6-1CCB-4E14-AF5F-2951E509BD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F304D3C-69BA-4094-8CBF-AB5BA179BA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C8D887B-24A5-4BA0-B0E1-1CC071930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1ABB-8821-4BF5-97A9-E1A66ACAEAA9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B0453D2-9BB2-4027-B34F-AFFCDAA2F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BCD9EE9-0420-49E1-BBAE-95A8EA4FA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467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C1AEC2-D46C-44DC-B275-FFF89FFC5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A1E3085-69BE-447D-AB15-278438F0D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FE8053E-531C-47C4-B843-FF222C142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0407388-A79F-4AA3-AB57-40EEB2CBA8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02F2E74-95F9-4D70-B356-25B21A23C8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3000AE3-4357-4F5D-B7A0-7641AFD47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7B1C-D4A1-4A4F-A470-80868146AFC5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D4BBEB6-B4C8-4E22-B426-2948F8C2D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4B27E33-D94B-4766-A65F-DE0282468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44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45B1B4-0B96-46B2-AEBF-DD888BEA0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50B6CAE-1AF7-43E2-AE09-B5C0F593E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D1B9-F39E-471E-80A9-595CAA5664AD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FBDC4C9-CBC3-4D36-8198-89B27C921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DECCE4A-5BC2-44EB-8B88-3D9606602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09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B3CE479-F483-411F-85F1-EB4B5ACDE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EABC-E2B9-4606-A74F-CB06AF596887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22E52F2-8DE1-4D3F-BF47-F115E3779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44BCEBE-57FB-4501-A921-8B8E9137E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3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E89FF9-1D16-4CAC-A15E-E41E408FB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F58D1D-251F-40B2-8204-75C50BC23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D0E67C6-D3F6-4C31-8E4A-CBCF85DD3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D78D51F-5215-4468-AAB2-2CBAF797F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50A0-01A3-4F4E-AA52-F716A9BFD4EB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7D28EC6-7B95-4C39-A014-15C59A48D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6861423-CE85-4329-8BB6-1AE87D79D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333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94C461-BBDA-4BB3-A045-7058471EA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022365D-13F0-4A80-AC3B-6E6630F0A0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275D62B-C095-4504-9E2C-923AFBA36C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C6EDE34-5EC2-4A27-8143-98F4910FA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11CCA-BB49-46C7-A0E2-F42339750F9A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340D97D-6EB8-49B0-8C48-212CECF56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BBF2FC4-F3EB-4770-9E88-58D5F7129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107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F5F4903-AA3A-402D-B479-A4DC1767B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B6ADE64-B074-4FA2-899F-3603A2AC4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D98C39B-AB1F-40A0-87D9-B0109E6A02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05CAA-4E5A-4223-BD55-C5D2841AC9EF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40D85FE-F58B-4AC2-84E0-8DAD13978B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E6F2A43-AA95-433A-A239-1E6300DB1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751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image" Target="../media/image2.jpg"/><Relationship Id="rId7" Type="http://schemas.openxmlformats.org/officeDocument/2006/relationships/hyperlink" Target="https://it.wikipedia.org/wiki/Dipinti_di_Gustav_Klim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hyperlink" Target="https://creativecommons.org/licenses/by-nc-nd/3.0/" TargetMode="External"/><Relationship Id="rId10" Type="http://schemas.openxmlformats.org/officeDocument/2006/relationships/hyperlink" Target="https://www.artesvelata.it/klimt-ritratti-woman-in-gold/" TargetMode="External"/><Relationship Id="rId4" Type="http://schemas.openxmlformats.org/officeDocument/2006/relationships/hyperlink" Target="http://barbarapicci.com/2015/04/28/klimt-parte-3-2/" TargetMode="External"/><Relationship Id="rId9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/>
          <p:cNvSpPr txBox="1">
            <a:spLocks/>
          </p:cNvSpPr>
          <p:nvPr/>
        </p:nvSpPr>
        <p:spPr>
          <a:xfrm>
            <a:off x="4998129" y="3608600"/>
            <a:ext cx="7184404" cy="14570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600" kern="1200" spc="8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endParaRPr lang="it-IT" sz="2800" b="1" dirty="0">
              <a:solidFill>
                <a:srgbClr val="C02C2E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it-IT" sz="2400" b="1" dirty="0">
                <a:solidFill>
                  <a:srgbClr val="C02C2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24</a:t>
            </a:r>
            <a:r>
              <a:rPr lang="it-IT" sz="2800" b="1" dirty="0">
                <a:solidFill>
                  <a:srgbClr val="C02C2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it-IT" sz="2600" b="1" dirty="0">
                <a:solidFill>
                  <a:srgbClr val="C02C2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novembre</a:t>
            </a:r>
            <a:r>
              <a:rPr lang="it-IT" sz="2800" b="1" dirty="0">
                <a:solidFill>
                  <a:srgbClr val="C02C2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>
                <a:solidFill>
                  <a:srgbClr val="C02C2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2020</a:t>
            </a:r>
          </a:p>
          <a:p>
            <a:r>
              <a:rPr lang="it-IT" sz="1800" kern="0" spc="-9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diretta streaming ore 15 -</a:t>
            </a:r>
            <a:r>
              <a:rPr lang="it-IT" sz="1400" kern="0" spc="-9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it-IT" sz="1800" kern="0" spc="-9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18</a:t>
            </a:r>
          </a:p>
          <a:p>
            <a:r>
              <a:rPr lang="it-IT" dirty="0">
                <a:solidFill>
                  <a:srgbClr val="C02C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998129" y="895727"/>
            <a:ext cx="718440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it-IT" sz="3600" b="1" cap="all" dirty="0">
                <a:solidFill>
                  <a:srgbClr val="1632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rete contro la violenza</a:t>
            </a:r>
          </a:p>
          <a:p>
            <a:pPr algn="ctr"/>
            <a:r>
              <a:rPr lang="it-IT" sz="3000" b="1" dirty="0">
                <a:solidFill>
                  <a:srgbClr val="1632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800" b="1" dirty="0">
                <a:solidFill>
                  <a:srgbClr val="1632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cultura dell’inclusione, del rispetto </a:t>
            </a:r>
          </a:p>
          <a:p>
            <a:pPr algn="ctr"/>
            <a:r>
              <a:rPr lang="it-IT" sz="2800" b="1" dirty="0">
                <a:solidFill>
                  <a:srgbClr val="1632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delle pari opportunità </a:t>
            </a:r>
          </a:p>
          <a:p>
            <a:pPr algn="ctr"/>
            <a:r>
              <a:rPr lang="it-IT" sz="2800" b="1" dirty="0">
                <a:solidFill>
                  <a:srgbClr val="1632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 un futuro più giusto </a:t>
            </a:r>
            <a:endParaRPr lang="it-IT" sz="2800" b="1" dirty="0">
              <a:solidFill>
                <a:srgbClr val="16326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436" y="5163350"/>
            <a:ext cx="2463790" cy="1469072"/>
          </a:xfrm>
          <a:prstGeom prst="rect">
            <a:avLst/>
          </a:prstGeom>
        </p:spPr>
      </p:pic>
      <p:pic>
        <p:nvPicPr>
          <p:cNvPr id="12" name="Immagine 11" descr="Immagine che contiene tavolo, vecchio, uomo, inpiedi&#10;&#10;Descrizione generata automaticamente">
            <a:extLst>
              <a:ext uri="{FF2B5EF4-FFF2-40B4-BE49-F238E27FC236}">
                <a16:creationId xmlns:a16="http://schemas.microsoft.com/office/drawing/2014/main" id="{495C437A-4AC0-48C9-9658-F23AC17CC8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98798" y="1236700"/>
            <a:ext cx="3810000" cy="378460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A1390CA-EBD4-4C25-87FD-5DF61C54FB45}"/>
              </a:ext>
            </a:extLst>
          </p:cNvPr>
          <p:cNvSpPr txBox="1"/>
          <p:nvPr/>
        </p:nvSpPr>
        <p:spPr>
          <a:xfrm>
            <a:off x="298798" y="5021300"/>
            <a:ext cx="381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4" tooltip="http://barbarapicci.com/2015/04/28/klimt-parte-3-2/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5" tooltip="https://creativecommons.org/licenses/by-nc-nd/3.0/"/>
              </a:rPr>
              <a:t>CC BY-NC-ND</a:t>
            </a:r>
            <a:endParaRPr lang="it-IT" sz="900"/>
          </a:p>
        </p:txBody>
      </p:sp>
      <p:pic>
        <p:nvPicPr>
          <p:cNvPr id="15" name="Immagine 14" descr="Immagine che contiene mappa&#10;&#10;Descrizione generata automaticamente">
            <a:extLst>
              <a:ext uri="{FF2B5EF4-FFF2-40B4-BE49-F238E27FC236}">
                <a16:creationId xmlns:a16="http://schemas.microsoft.com/office/drawing/2014/main" id="{333E56E7-60DD-4C34-960A-71C2C4273E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639423" y="2288400"/>
            <a:ext cx="1428750" cy="1981200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DEADBAB-9628-4447-86EF-97B5E3003CB0}"/>
              </a:ext>
            </a:extLst>
          </p:cNvPr>
          <p:cNvSpPr txBox="1"/>
          <p:nvPr/>
        </p:nvSpPr>
        <p:spPr>
          <a:xfrm>
            <a:off x="1639423" y="4269600"/>
            <a:ext cx="1428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7" tooltip="https://it.wikipedia.org/wiki/Dipinti_di_Gustav_Klimt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8" tooltip="https://creativecommons.org/licenses/by-sa/3.0/"/>
              </a:rPr>
              <a:t>CC BY-SA</a:t>
            </a:r>
            <a:endParaRPr lang="it-IT" sz="900"/>
          </a:p>
        </p:txBody>
      </p:sp>
      <p:pic>
        <p:nvPicPr>
          <p:cNvPr id="18" name="Immagine 17" descr="Immagine che contiene mappa&#10;&#10;Descrizione generata automaticamente">
            <a:extLst>
              <a:ext uri="{FF2B5EF4-FFF2-40B4-BE49-F238E27FC236}">
                <a16:creationId xmlns:a16="http://schemas.microsoft.com/office/drawing/2014/main" id="{13351ADE-41C3-45DF-82B4-3890540980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90" y="0"/>
            <a:ext cx="4988660" cy="6858000"/>
          </a:xfrm>
          <a:prstGeom prst="rect">
            <a:avLst/>
          </a:prstGeom>
        </p:spPr>
      </p:pic>
      <p:sp>
        <p:nvSpPr>
          <p:cNvPr id="6" name="Sottotitolo 2">
            <a:extLst>
              <a:ext uri="{FF2B5EF4-FFF2-40B4-BE49-F238E27FC236}">
                <a16:creationId xmlns:a16="http://schemas.microsoft.com/office/drawing/2014/main" id="{68438FC5-F024-4AF8-9809-4D9C474B8411}"/>
              </a:ext>
            </a:extLst>
          </p:cNvPr>
          <p:cNvSpPr txBox="1">
            <a:spLocks/>
          </p:cNvSpPr>
          <p:nvPr/>
        </p:nvSpPr>
        <p:spPr>
          <a:xfrm>
            <a:off x="4998128" y="115411"/>
            <a:ext cx="7193871" cy="372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600" kern="1200" spc="8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it-IT" sz="1700" b="1" dirty="0">
                <a:solidFill>
                  <a:srgbClr val="C02C2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RETE NAZIONALE DEI CUG</a:t>
            </a:r>
            <a:endParaRPr lang="it-IT" sz="1700" b="1" dirty="0">
              <a:solidFill>
                <a:srgbClr val="C02C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5672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</TotalTime>
  <Words>59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Presentazione standard di PowerPoint</vt:lpstr>
    </vt:vector>
  </TitlesOfParts>
  <Company>INAIL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SCORSONI ALESSANDRA</dc:creator>
  <cp:lastModifiedBy>Natalia ufficio</cp:lastModifiedBy>
  <cp:revision>19</cp:revision>
  <dcterms:created xsi:type="dcterms:W3CDTF">2018-02-07T13:07:02Z</dcterms:created>
  <dcterms:modified xsi:type="dcterms:W3CDTF">2020-11-18T07:46:47Z</dcterms:modified>
</cp:coreProperties>
</file>